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28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63C4-FD1C-4E9F-9A2E-6EB68EB0810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A7B2-8DEB-448D-B9C1-ECBBD8EB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021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63C4-FD1C-4E9F-9A2E-6EB68EB0810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A7B2-8DEB-448D-B9C1-ECBBD8EB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27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63C4-FD1C-4E9F-9A2E-6EB68EB0810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A7B2-8DEB-448D-B9C1-ECBBD8EB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35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63C4-FD1C-4E9F-9A2E-6EB68EB0810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A7B2-8DEB-448D-B9C1-ECBBD8EB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78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63C4-FD1C-4E9F-9A2E-6EB68EB0810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A7B2-8DEB-448D-B9C1-ECBBD8EB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03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63C4-FD1C-4E9F-9A2E-6EB68EB0810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A7B2-8DEB-448D-B9C1-ECBBD8EB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6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63C4-FD1C-4E9F-9A2E-6EB68EB0810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A7B2-8DEB-448D-B9C1-ECBBD8EB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2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63C4-FD1C-4E9F-9A2E-6EB68EB0810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A7B2-8DEB-448D-B9C1-ECBBD8EB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84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63C4-FD1C-4E9F-9A2E-6EB68EB0810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A7B2-8DEB-448D-B9C1-ECBBD8EB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8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63C4-FD1C-4E9F-9A2E-6EB68EB0810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A7B2-8DEB-448D-B9C1-ECBBD8EB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0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63C4-FD1C-4E9F-9A2E-6EB68EB0810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A7B2-8DEB-448D-B9C1-ECBBD8EB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0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763C4-FD1C-4E9F-9A2E-6EB68EB0810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3A7B2-8DEB-448D-B9C1-ECBBD8EB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3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467535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Arizona</a:t>
            </a:r>
            <a:b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 of Information</a:t>
            </a:r>
            <a:b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Comparison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old and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M.A.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ePortfolio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b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Pre-2019 requirements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504 reflection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Mid-program reflection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reflection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 reflection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Tracking sheet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 Drive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Jan. 2019-on requirements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504 reflection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Mid-program reflection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reflection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Portfolio website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Tracking sheet</a:t>
            </a:r>
          </a:p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Brightspace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/D2L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011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University of Arizona School of Information Comparison of old and new M.A. ePortfolio requirements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Arizona School of Information Comparison of old and new M.A. ePortfolio requirements </dc:title>
  <dc:creator>samsung</dc:creator>
  <cp:lastModifiedBy>samsung</cp:lastModifiedBy>
  <cp:revision>1</cp:revision>
  <dcterms:created xsi:type="dcterms:W3CDTF">2019-07-09T16:18:10Z</dcterms:created>
  <dcterms:modified xsi:type="dcterms:W3CDTF">2019-07-09T16:19:15Z</dcterms:modified>
</cp:coreProperties>
</file>